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1621F-C99A-4341-971B-8F3EF56CDA94}" type="datetimeFigureOut">
              <a:rPr lang="en-US" smtClean="0"/>
              <a:pPr/>
              <a:t>23/10/2018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B05D0-9E54-425E-B71C-533727B38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B05D0-9E54-425E-B71C-533727B384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23/10/2018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23/10/2018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23/10/2018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23/10/2018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23/10/2018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23/10/2018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23/10/2018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23/10/2018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23/10/2018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23/10/2018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C076-EC3A-4B10-A6BF-EFF5A93B4C70}" type="datetimeFigureOut">
              <a:rPr lang="en-US" smtClean="0"/>
              <a:pPr/>
              <a:t>23/10/2018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C076-EC3A-4B10-A6BF-EFF5A93B4C70}" type="datetimeFigureOut">
              <a:rPr lang="en-US" smtClean="0"/>
              <a:pPr/>
              <a:t>23/10/2018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7E510-FCBB-49C1-A6A0-37F445AAFB4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:\Ruchi\Ruchi\PDO\2012\Corporate Identity\PDO ppt 4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85738" y="165101"/>
            <a:ext cx="8764587" cy="520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Health &amp;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Environment 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 2013-2018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YTD</a:t>
            </a: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650" y="762000"/>
            <a:ext cx="86487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6655C5906BC345BE36D3E92AA5827E" ma:contentTypeVersion="5" ma:contentTypeDescription="Create a new document." ma:contentTypeScope="" ma:versionID="6870c65ab8c8336b6ebd4435727fb199">
  <xsd:schema xmlns:xsd="http://www.w3.org/2001/XMLSchema" xmlns:xs="http://www.w3.org/2001/XMLSchema" xmlns:p="http://schemas.microsoft.com/office/2006/metadata/properties" xmlns:ns1="http://schemas.microsoft.com/sharepoint/v3" xmlns:ns2="9d51eac6-a7d5-47f5-a119-63d146adb134" targetNamespace="http://schemas.microsoft.com/office/2006/metadata/properties" ma:root="true" ma:fieldsID="583d4c3cb9818ee969a664e99fb67258" ns1:_="" ns2:_="">
    <xsd:import namespace="http://schemas.microsoft.com/sharepoint/v3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1463F5-298C-450B-A004-5FBB5C896A0A}"/>
</file>

<file path=customXml/itemProps2.xml><?xml version="1.0" encoding="utf-8"?>
<ds:datastoreItem xmlns:ds="http://schemas.openxmlformats.org/officeDocument/2006/customXml" ds:itemID="{C054FA5B-0E48-4E94-A3F5-C8DDFA611A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54FD8D-68D6-4E59-B344-470DA10B64E8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3958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Slide 1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mu50143</dc:creator>
  <cp:lastModifiedBy>mu41786</cp:lastModifiedBy>
  <cp:revision>237</cp:revision>
  <dcterms:created xsi:type="dcterms:W3CDTF">2015-06-30T02:16:23Z</dcterms:created>
  <dcterms:modified xsi:type="dcterms:W3CDTF">2018-10-23T12:06:50Z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0x010100E26655C5906BC345BE36D3E92AA5827E</vt:lpwstr>
  </property>
</Properties>
</file>